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1"/>
  </p:sldMasterIdLst>
  <p:sldIdLst>
    <p:sldId id="256" r:id="rId2"/>
  </p:sldIdLst>
  <p:sldSz cx="30279975" cy="42808525"/>
  <p:notesSz cx="6858000" cy="9144000"/>
  <p:defaultTextStyle>
    <a:defPPr>
      <a:defRPr lang="en-US"/>
    </a:defPPr>
    <a:lvl1pPr marL="0" algn="l" defTabSz="1830846" rtl="0" eaLnBrk="1" latinLnBrk="0" hangingPunct="1">
      <a:defRPr sz="7400" kern="1200">
        <a:solidFill>
          <a:schemeClr val="tx1"/>
        </a:solidFill>
        <a:latin typeface="+mn-lt"/>
        <a:ea typeface="+mn-ea"/>
        <a:cs typeface="+mn-cs"/>
      </a:defRPr>
    </a:lvl1pPr>
    <a:lvl2pPr marL="1830846" algn="l" defTabSz="1830846" rtl="0" eaLnBrk="1" latinLnBrk="0" hangingPunct="1">
      <a:defRPr sz="7400" kern="1200">
        <a:solidFill>
          <a:schemeClr val="tx1"/>
        </a:solidFill>
        <a:latin typeface="+mn-lt"/>
        <a:ea typeface="+mn-ea"/>
        <a:cs typeface="+mn-cs"/>
      </a:defRPr>
    </a:lvl2pPr>
    <a:lvl3pPr marL="3661691" algn="l" defTabSz="1830846" rtl="0" eaLnBrk="1" latinLnBrk="0" hangingPunct="1">
      <a:defRPr sz="7400" kern="1200">
        <a:solidFill>
          <a:schemeClr val="tx1"/>
        </a:solidFill>
        <a:latin typeface="+mn-lt"/>
        <a:ea typeface="+mn-ea"/>
        <a:cs typeface="+mn-cs"/>
      </a:defRPr>
    </a:lvl3pPr>
    <a:lvl4pPr marL="5492541" algn="l" defTabSz="1830846" rtl="0" eaLnBrk="1" latinLnBrk="0" hangingPunct="1">
      <a:defRPr sz="7400" kern="1200">
        <a:solidFill>
          <a:schemeClr val="tx1"/>
        </a:solidFill>
        <a:latin typeface="+mn-lt"/>
        <a:ea typeface="+mn-ea"/>
        <a:cs typeface="+mn-cs"/>
      </a:defRPr>
    </a:lvl4pPr>
    <a:lvl5pPr marL="7323387" algn="l" defTabSz="1830846" rtl="0" eaLnBrk="1" latinLnBrk="0" hangingPunct="1">
      <a:defRPr sz="7400" kern="1200">
        <a:solidFill>
          <a:schemeClr val="tx1"/>
        </a:solidFill>
        <a:latin typeface="+mn-lt"/>
        <a:ea typeface="+mn-ea"/>
        <a:cs typeface="+mn-cs"/>
      </a:defRPr>
    </a:lvl5pPr>
    <a:lvl6pPr marL="9154233" algn="l" defTabSz="1830846" rtl="0" eaLnBrk="1" latinLnBrk="0" hangingPunct="1">
      <a:defRPr sz="7400" kern="1200">
        <a:solidFill>
          <a:schemeClr val="tx1"/>
        </a:solidFill>
        <a:latin typeface="+mn-lt"/>
        <a:ea typeface="+mn-ea"/>
        <a:cs typeface="+mn-cs"/>
      </a:defRPr>
    </a:lvl6pPr>
    <a:lvl7pPr marL="10985079" algn="l" defTabSz="1830846" rtl="0" eaLnBrk="1" latinLnBrk="0" hangingPunct="1">
      <a:defRPr sz="7400" kern="1200">
        <a:solidFill>
          <a:schemeClr val="tx1"/>
        </a:solidFill>
        <a:latin typeface="+mn-lt"/>
        <a:ea typeface="+mn-ea"/>
        <a:cs typeface="+mn-cs"/>
      </a:defRPr>
    </a:lvl7pPr>
    <a:lvl8pPr marL="12815924" algn="l" defTabSz="1830846" rtl="0" eaLnBrk="1" latinLnBrk="0" hangingPunct="1">
      <a:defRPr sz="7400" kern="1200">
        <a:solidFill>
          <a:schemeClr val="tx1"/>
        </a:solidFill>
        <a:latin typeface="+mn-lt"/>
        <a:ea typeface="+mn-ea"/>
        <a:cs typeface="+mn-cs"/>
      </a:defRPr>
    </a:lvl8pPr>
    <a:lvl9pPr marL="14646774" algn="l" defTabSz="1830846" rtl="0" eaLnBrk="1" latinLnBrk="0" hangingPunct="1">
      <a:defRPr sz="7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3">
          <p15:clr>
            <a:srgbClr val="A4A3A4"/>
          </p15:clr>
        </p15:guide>
        <p15:guide id="2" pos="95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3E7FF"/>
    <a:srgbClr val="303254"/>
    <a:srgbClr val="9AC0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1C1AA8-BA9B-4F9D-8C6A-C8F2A5FC3A85}" v="22" dt="2019-09-25T22:30:21.8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92"/>
  </p:normalViewPr>
  <p:slideViewPr>
    <p:cSldViewPr snapToGrid="0" snapToObjects="1">
      <p:cViewPr>
        <p:scale>
          <a:sx n="40" d="100"/>
          <a:sy n="40" d="100"/>
        </p:scale>
        <p:origin x="714" y="-582"/>
      </p:cViewPr>
      <p:guideLst>
        <p:guide orient="horz" pos="13483"/>
        <p:guide pos="953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432691-48B0-4B1B-A159-031FBCABF976}"/>
              </a:ext>
            </a:extLst>
          </p:cNvPr>
          <p:cNvSpPr>
            <a:spLocks noGrp="1"/>
          </p:cNvSpPr>
          <p:nvPr>
            <p:ph type="ctrTitle"/>
          </p:nvPr>
        </p:nvSpPr>
        <p:spPr>
          <a:xfrm>
            <a:off x="3784600" y="7005638"/>
            <a:ext cx="22710775" cy="3154362"/>
          </a:xfrm>
        </p:spPr>
        <p:txBody>
          <a:bodyPr anchor="b">
            <a:normAutofit/>
          </a:bodyPr>
          <a:lstStyle>
            <a:lvl1pPr algn="ctr">
              <a:defRPr sz="9600">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xmlns="" id="{7B4F697D-2A21-4FCE-AA17-3693932B4561}"/>
              </a:ext>
            </a:extLst>
          </p:cNvPr>
          <p:cNvSpPr>
            <a:spLocks noGrp="1"/>
          </p:cNvSpPr>
          <p:nvPr>
            <p:ph type="subTitle" idx="1"/>
          </p:nvPr>
        </p:nvSpPr>
        <p:spPr>
          <a:xfrm>
            <a:off x="3784600" y="11199812"/>
            <a:ext cx="22710775" cy="2568098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Tree>
    <p:extLst>
      <p:ext uri="{BB962C8B-B14F-4D97-AF65-F5344CB8AC3E}">
        <p14:creationId xmlns:p14="http://schemas.microsoft.com/office/powerpoint/2010/main" val="4082883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F7A5A8-FEAF-4AE4-9962-ABEB781E37D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xmlns="" id="{43387621-0C9E-41DF-836C-AB46375F9D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1480FC9F-9666-4246-81E7-0B7D481D78EE}"/>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5" name="Footer Placeholder 4">
            <a:extLst>
              <a:ext uri="{FF2B5EF4-FFF2-40B4-BE49-F238E27FC236}">
                <a16:creationId xmlns:a16="http://schemas.microsoft.com/office/drawing/2014/main" xmlns="" id="{666601EF-0AE3-42E8-95C5-0F6C0979DE2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70F949BE-DC40-4E64-9C2F-7AE07044D76F}"/>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1936313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9D38EB-4ED1-4A72-9B44-A4DDFF81BBBA}"/>
              </a:ext>
            </a:extLst>
          </p:cNvPr>
          <p:cNvSpPr>
            <a:spLocks noGrp="1"/>
          </p:cNvSpPr>
          <p:nvPr>
            <p:ph type="title"/>
          </p:nvPr>
        </p:nvSpPr>
        <p:spPr>
          <a:xfrm>
            <a:off x="2065338" y="10672763"/>
            <a:ext cx="26117550" cy="1780698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xmlns="" id="{71F34058-A03C-45D6-9713-63D1E105E222}"/>
              </a:ext>
            </a:extLst>
          </p:cNvPr>
          <p:cNvSpPr>
            <a:spLocks noGrp="1"/>
          </p:cNvSpPr>
          <p:nvPr>
            <p:ph type="body" idx="1"/>
          </p:nvPr>
        </p:nvSpPr>
        <p:spPr>
          <a:xfrm>
            <a:off x="2065338" y="28648025"/>
            <a:ext cx="26117550" cy="9364663"/>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5F786BC-6391-466F-BAD7-6A3A6640D298}"/>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5" name="Footer Placeholder 4">
            <a:extLst>
              <a:ext uri="{FF2B5EF4-FFF2-40B4-BE49-F238E27FC236}">
                <a16:creationId xmlns:a16="http://schemas.microsoft.com/office/drawing/2014/main" xmlns="" id="{C1AA8F4C-B5EA-405A-8ACA-01097948CED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217C25B7-681D-4FD0-AB82-BB35D4395CED}"/>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2495680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54A8BA-7D42-49D9-89B9-4FDDE87650F6}"/>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xmlns="" id="{26242D4C-EBA7-4528-9E74-243E79A938BA}"/>
              </a:ext>
            </a:extLst>
          </p:cNvPr>
          <p:cNvSpPr>
            <a:spLocks noGrp="1"/>
          </p:cNvSpPr>
          <p:nvPr>
            <p:ph sz="half" idx="1"/>
          </p:nvPr>
        </p:nvSpPr>
        <p:spPr>
          <a:xfrm>
            <a:off x="2081213" y="11395075"/>
            <a:ext cx="12982575" cy="2716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xmlns="" id="{661641DE-8B5D-4C00-9C39-B97547FC9914}"/>
              </a:ext>
            </a:extLst>
          </p:cNvPr>
          <p:cNvSpPr>
            <a:spLocks noGrp="1"/>
          </p:cNvSpPr>
          <p:nvPr>
            <p:ph sz="half" idx="2"/>
          </p:nvPr>
        </p:nvSpPr>
        <p:spPr>
          <a:xfrm>
            <a:off x="15216188" y="11395075"/>
            <a:ext cx="12982575" cy="2716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xmlns="" id="{D7932884-950E-46B3-A2EA-A2E3DFCFE011}"/>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6" name="Footer Placeholder 5">
            <a:extLst>
              <a:ext uri="{FF2B5EF4-FFF2-40B4-BE49-F238E27FC236}">
                <a16:creationId xmlns:a16="http://schemas.microsoft.com/office/drawing/2014/main" xmlns="" id="{C92F7DF1-03AD-48E8-A518-1F966FC45E7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xmlns="" id="{BA7A56E7-59FC-4BEA-B96E-97D391D0E8A1}"/>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2922800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3C9BD6-5AAD-42B7-990D-D3E92D9C147E}"/>
              </a:ext>
            </a:extLst>
          </p:cNvPr>
          <p:cNvSpPr>
            <a:spLocks noGrp="1"/>
          </p:cNvSpPr>
          <p:nvPr>
            <p:ph type="title"/>
          </p:nvPr>
        </p:nvSpPr>
        <p:spPr>
          <a:xfrm>
            <a:off x="2085975" y="2279650"/>
            <a:ext cx="26115963" cy="8274050"/>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xmlns="" id="{AA070DE3-3BC3-4DD4-86D9-2BE9A9A99991}"/>
              </a:ext>
            </a:extLst>
          </p:cNvPr>
          <p:cNvSpPr>
            <a:spLocks noGrp="1"/>
          </p:cNvSpPr>
          <p:nvPr>
            <p:ph type="body" idx="1"/>
          </p:nvPr>
        </p:nvSpPr>
        <p:spPr>
          <a:xfrm>
            <a:off x="2085975" y="10493375"/>
            <a:ext cx="12809538" cy="51435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0D1A1A26-8B54-4960-A47B-7BEEE25E8AB6}"/>
              </a:ext>
            </a:extLst>
          </p:cNvPr>
          <p:cNvSpPr>
            <a:spLocks noGrp="1"/>
          </p:cNvSpPr>
          <p:nvPr>
            <p:ph sz="half" idx="2"/>
          </p:nvPr>
        </p:nvSpPr>
        <p:spPr>
          <a:xfrm>
            <a:off x="2085975" y="15636875"/>
            <a:ext cx="12809538" cy="22999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xmlns="" id="{75574669-E8FE-4D30-8000-878289179EB7}"/>
              </a:ext>
            </a:extLst>
          </p:cNvPr>
          <p:cNvSpPr>
            <a:spLocks noGrp="1"/>
          </p:cNvSpPr>
          <p:nvPr>
            <p:ph type="body" sz="quarter" idx="3"/>
          </p:nvPr>
        </p:nvSpPr>
        <p:spPr>
          <a:xfrm>
            <a:off x="15328900" y="10493375"/>
            <a:ext cx="12873038" cy="51435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1E5BEDF-C17A-42F9-97E5-DF603994DBCB}"/>
              </a:ext>
            </a:extLst>
          </p:cNvPr>
          <p:cNvSpPr>
            <a:spLocks noGrp="1"/>
          </p:cNvSpPr>
          <p:nvPr>
            <p:ph sz="quarter" idx="4"/>
          </p:nvPr>
        </p:nvSpPr>
        <p:spPr>
          <a:xfrm>
            <a:off x="15328900" y="15636875"/>
            <a:ext cx="12873038" cy="22999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xmlns="" id="{83F263F1-8304-434D-A8CC-6BB36C1A76DD}"/>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8" name="Footer Placeholder 7">
            <a:extLst>
              <a:ext uri="{FF2B5EF4-FFF2-40B4-BE49-F238E27FC236}">
                <a16:creationId xmlns:a16="http://schemas.microsoft.com/office/drawing/2014/main" xmlns="" id="{92034D12-AA49-4E88-AFF0-9612FAE47A8C}"/>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xmlns="" id="{98ECDB80-7398-4641-9E37-B36B58308ABE}"/>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2719570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642A49-D9D9-4958-B72C-E6EC23F78827}"/>
              </a:ext>
            </a:extLst>
          </p:cNvPr>
          <p:cNvSpPr>
            <a:spLocks noGrp="1"/>
          </p:cNvSpPr>
          <p:nvPr>
            <p:ph type="title"/>
          </p:nvPr>
        </p:nvSpPr>
        <p:spPr>
          <a:xfrm>
            <a:off x="2081213" y="6416675"/>
            <a:ext cx="26117550" cy="8274050"/>
          </a:xfrm>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xmlns="" id="{D60DE385-5C4A-4E62-9BEE-A3B7BDA9B13A}"/>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4" name="Footer Placeholder 3">
            <a:extLst>
              <a:ext uri="{FF2B5EF4-FFF2-40B4-BE49-F238E27FC236}">
                <a16:creationId xmlns:a16="http://schemas.microsoft.com/office/drawing/2014/main" xmlns="" id="{46929E7F-DD26-4D8B-98DA-83F9C942EF02}"/>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xmlns="" id="{A9F9AAF4-EF3C-487A-AF2D-818956646956}"/>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2810083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D4FC477-EA2D-4FA6-AE52-56D146643BEF}"/>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3" name="Footer Placeholder 2">
            <a:extLst>
              <a:ext uri="{FF2B5EF4-FFF2-40B4-BE49-F238E27FC236}">
                <a16:creationId xmlns:a16="http://schemas.microsoft.com/office/drawing/2014/main" xmlns="" id="{AFB3A9BF-C826-4A8E-B75B-E6D0AED192F8}"/>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xmlns="" id="{4FA16264-0B5F-4C5F-AF7D-69847EE45656}"/>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351697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DF06A2-0CCC-4A32-B3EC-E91DDBBE98E2}"/>
              </a:ext>
            </a:extLst>
          </p:cNvPr>
          <p:cNvSpPr>
            <a:spLocks noGrp="1"/>
          </p:cNvSpPr>
          <p:nvPr>
            <p:ph type="title"/>
          </p:nvPr>
        </p:nvSpPr>
        <p:spPr>
          <a:xfrm>
            <a:off x="2085975" y="2854325"/>
            <a:ext cx="9766300" cy="998855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xmlns="" id="{89E8F712-87D9-4610-83EB-75F9C82A6D62}"/>
              </a:ext>
            </a:extLst>
          </p:cNvPr>
          <p:cNvSpPr>
            <a:spLocks noGrp="1"/>
          </p:cNvSpPr>
          <p:nvPr>
            <p:ph idx="1"/>
          </p:nvPr>
        </p:nvSpPr>
        <p:spPr>
          <a:xfrm>
            <a:off x="12873038" y="6164263"/>
            <a:ext cx="15328900" cy="30421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xmlns="" id="{0F078FC5-68AA-468C-ABFB-A6098C10D250}"/>
              </a:ext>
            </a:extLst>
          </p:cNvPr>
          <p:cNvSpPr>
            <a:spLocks noGrp="1"/>
          </p:cNvSpPr>
          <p:nvPr>
            <p:ph type="body" sz="half" idx="2"/>
          </p:nvPr>
        </p:nvSpPr>
        <p:spPr>
          <a:xfrm>
            <a:off x="2085975" y="12842875"/>
            <a:ext cx="9766300" cy="237918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DCD1DC0-214B-4593-9796-A5D01DCA1951}"/>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6" name="Footer Placeholder 5">
            <a:extLst>
              <a:ext uri="{FF2B5EF4-FFF2-40B4-BE49-F238E27FC236}">
                <a16:creationId xmlns:a16="http://schemas.microsoft.com/office/drawing/2014/main" xmlns="" id="{4396E937-8CDA-48CB-94FD-1449D9ACA3A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xmlns="" id="{6215CF0C-E990-4C81-84B6-EE7C1ACA4753}"/>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1930154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DEC7DC-F56F-455B-8300-1E177FE9E5B9}"/>
              </a:ext>
            </a:extLst>
          </p:cNvPr>
          <p:cNvSpPr>
            <a:spLocks noGrp="1"/>
          </p:cNvSpPr>
          <p:nvPr>
            <p:ph type="title"/>
          </p:nvPr>
        </p:nvSpPr>
        <p:spPr>
          <a:xfrm>
            <a:off x="2085975" y="2854325"/>
            <a:ext cx="9766300" cy="998855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xmlns="" id="{8C941646-CA84-41B5-9081-D951EFA28D78}"/>
              </a:ext>
            </a:extLst>
          </p:cNvPr>
          <p:cNvSpPr>
            <a:spLocks noGrp="1"/>
          </p:cNvSpPr>
          <p:nvPr>
            <p:ph type="pic" idx="1"/>
          </p:nvPr>
        </p:nvSpPr>
        <p:spPr>
          <a:xfrm>
            <a:off x="12873038" y="6164263"/>
            <a:ext cx="15328900" cy="304212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xmlns="" id="{C3CB181F-984F-44B5-8C6D-45CC0955AB82}"/>
              </a:ext>
            </a:extLst>
          </p:cNvPr>
          <p:cNvSpPr>
            <a:spLocks noGrp="1"/>
          </p:cNvSpPr>
          <p:nvPr>
            <p:ph type="body" sz="half" idx="2"/>
          </p:nvPr>
        </p:nvSpPr>
        <p:spPr>
          <a:xfrm>
            <a:off x="2085975" y="12842875"/>
            <a:ext cx="9766300" cy="237918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7BA6B93-6580-49EE-9FA0-8529F6483A0D}"/>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6" name="Footer Placeholder 5">
            <a:extLst>
              <a:ext uri="{FF2B5EF4-FFF2-40B4-BE49-F238E27FC236}">
                <a16:creationId xmlns:a16="http://schemas.microsoft.com/office/drawing/2014/main" xmlns="" id="{7919C657-A18B-40F9-BC17-3FED4DC5573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xmlns="" id="{0820AE30-B7C0-48FC-8DCB-44801DE63383}"/>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2086462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EDD123-07C3-4E36-BC21-05C95A75C612}"/>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xmlns="" id="{EA2295B7-589C-43C5-9085-335D5FB9E7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240E7C0C-34B4-4C4D-9642-DA9FE4A73120}"/>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5" name="Footer Placeholder 4">
            <a:extLst>
              <a:ext uri="{FF2B5EF4-FFF2-40B4-BE49-F238E27FC236}">
                <a16:creationId xmlns:a16="http://schemas.microsoft.com/office/drawing/2014/main" xmlns="" id="{A2913796-DB54-40D5-BC7B-3C0C77A0FBC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297C540F-4817-4063-803F-E704BB9EB3DB}"/>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2182784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7001165-33D5-46F7-93BF-E3E3734E527F}"/>
              </a:ext>
            </a:extLst>
          </p:cNvPr>
          <p:cNvSpPr>
            <a:spLocks noGrp="1"/>
          </p:cNvSpPr>
          <p:nvPr>
            <p:ph type="title" orient="vert"/>
          </p:nvPr>
        </p:nvSpPr>
        <p:spPr>
          <a:xfrm>
            <a:off x="21669375" y="2279650"/>
            <a:ext cx="6529388" cy="36277550"/>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xmlns="" id="{71179739-079F-4D85-A05B-62DEC4A4F933}"/>
              </a:ext>
            </a:extLst>
          </p:cNvPr>
          <p:cNvSpPr>
            <a:spLocks noGrp="1"/>
          </p:cNvSpPr>
          <p:nvPr>
            <p:ph type="body" orient="vert" idx="1"/>
          </p:nvPr>
        </p:nvSpPr>
        <p:spPr>
          <a:xfrm>
            <a:off x="2081213" y="2279650"/>
            <a:ext cx="19435762" cy="36277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E71D20AD-B1E3-4E7D-8549-A57D33FC567F}"/>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5" name="Footer Placeholder 4">
            <a:extLst>
              <a:ext uri="{FF2B5EF4-FFF2-40B4-BE49-F238E27FC236}">
                <a16:creationId xmlns:a16="http://schemas.microsoft.com/office/drawing/2014/main" xmlns="" id="{BDB0C76A-126E-49B1-BF0D-2DB65DAD0CA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14CA7EDF-7AE1-4D51-AD7C-B4FD28BD8599}"/>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1431377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ody text">
    <p:spTree>
      <p:nvGrpSpPr>
        <p:cNvPr id="1" name=""/>
        <p:cNvGrpSpPr/>
        <p:nvPr/>
      </p:nvGrpSpPr>
      <p:grpSpPr>
        <a:xfrm>
          <a:off x="0" y="0"/>
          <a:ext cx="0" cy="0"/>
          <a:chOff x="0" y="0"/>
          <a:chExt cx="0" cy="0"/>
        </a:xfrm>
      </p:grpSpPr>
      <p:sp>
        <p:nvSpPr>
          <p:cNvPr id="7" name="Title 1"/>
          <p:cNvSpPr>
            <a:spLocks noGrp="1"/>
          </p:cNvSpPr>
          <p:nvPr>
            <p:ph type="ctrTitle"/>
          </p:nvPr>
        </p:nvSpPr>
        <p:spPr>
          <a:xfrm>
            <a:off x="1899425" y="5047888"/>
            <a:ext cx="24777391" cy="3047607"/>
          </a:xfrm>
          <a:prstGeom prst="rect">
            <a:avLst/>
          </a:prstGeom>
        </p:spPr>
        <p:txBody>
          <a:bodyPr lIns="398660" tIns="199330" rIns="398660" bIns="199330"/>
          <a:lstStyle>
            <a:lvl1pPr algn="l">
              <a:defRPr sz="10500" b="1" i="0" baseline="0">
                <a:solidFill>
                  <a:schemeClr val="tx1"/>
                </a:solidFill>
                <a:latin typeface="Square 721"/>
              </a:defRPr>
            </a:lvl1pPr>
          </a:lstStyle>
          <a:p>
            <a:endParaRPr lang="en-US" dirty="0"/>
          </a:p>
        </p:txBody>
      </p:sp>
      <p:sp>
        <p:nvSpPr>
          <p:cNvPr id="12" name="Subtitle 3"/>
          <p:cNvSpPr>
            <a:spLocks noGrp="1"/>
          </p:cNvSpPr>
          <p:nvPr>
            <p:ph type="subTitle" idx="1"/>
          </p:nvPr>
        </p:nvSpPr>
        <p:spPr>
          <a:xfrm>
            <a:off x="1899425" y="8233345"/>
            <a:ext cx="13368503" cy="1863606"/>
          </a:xfrm>
          <a:prstGeom prst="rect">
            <a:avLst/>
          </a:prstGeom>
        </p:spPr>
        <p:txBody>
          <a:bodyPr lIns="398660" tIns="199330" rIns="398660" bIns="199330"/>
          <a:lstStyle>
            <a:lvl1pPr marL="0" indent="0">
              <a:spcBef>
                <a:spcPts val="0"/>
              </a:spcBef>
              <a:buFontTx/>
              <a:buNone/>
              <a:defRPr sz="6100" b="1" i="0" baseline="0">
                <a:latin typeface="Square 721"/>
              </a:defRPr>
            </a:lvl1pPr>
          </a:lstStyle>
          <a:p>
            <a:endParaRPr lang="en-US" dirty="0"/>
          </a:p>
        </p:txBody>
      </p:sp>
      <p:sp>
        <p:nvSpPr>
          <p:cNvPr id="16" name="Content Placeholder 15"/>
          <p:cNvSpPr>
            <a:spLocks noGrp="1"/>
          </p:cNvSpPr>
          <p:nvPr>
            <p:ph sz="quarter" idx="14"/>
          </p:nvPr>
        </p:nvSpPr>
        <p:spPr>
          <a:xfrm>
            <a:off x="1899425" y="10236496"/>
            <a:ext cx="13366649" cy="20155681"/>
          </a:xfrm>
          <a:prstGeom prst="rect">
            <a:avLst/>
          </a:prstGeom>
        </p:spPr>
        <p:txBody>
          <a:bodyPr vert="horz" lIns="398660" tIns="199330" rIns="398660" bIns="199330"/>
          <a:lstStyle>
            <a:lvl1pPr marL="0" indent="0">
              <a:buFontTx/>
              <a:buNone/>
              <a:defRPr sz="4400">
                <a:latin typeface=""/>
              </a:defRPr>
            </a:lvl1pPr>
            <a:lvl2pPr marL="0" indent="-831850">
              <a:lnSpc>
                <a:spcPct val="150000"/>
              </a:lnSpc>
              <a:spcBef>
                <a:spcPts val="2616"/>
              </a:spcBef>
              <a:buClr>
                <a:schemeClr val="accent3"/>
              </a:buClr>
              <a:buSzPct val="200000"/>
              <a:buFont typeface="Wingdings" charset="2"/>
              <a:buChar char="§"/>
              <a:defRPr sz="4400">
                <a:latin typeface=""/>
              </a:defRPr>
            </a:lvl2pPr>
            <a:lvl3pPr marL="1757871" indent="-915423">
              <a:spcBef>
                <a:spcPts val="3662"/>
              </a:spcBef>
              <a:buFont typeface="Lucida Grande"/>
              <a:buChar char="—"/>
              <a:defRPr sz="4400" baseline="0">
                <a:latin typeface="Square 721"/>
              </a:defRPr>
            </a:lvl3pPr>
            <a:lvl4pPr marL="1726481" indent="0">
              <a:spcBef>
                <a:spcPts val="3662"/>
              </a:spcBef>
              <a:buFontTx/>
              <a:buNone/>
              <a:defRPr sz="4400" baseline="0">
                <a:latin typeface="Square 721"/>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1695947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1BE1DAD5-1541-4F4E-A574-A3E46D07DF23}"/>
              </a:ext>
            </a:extLst>
          </p:cNvPr>
          <p:cNvSpPr>
            <a:spLocks noGrp="1"/>
          </p:cNvSpPr>
          <p:nvPr>
            <p:ph type="title"/>
          </p:nvPr>
        </p:nvSpPr>
        <p:spPr>
          <a:xfrm>
            <a:off x="2081213" y="2279650"/>
            <a:ext cx="26117550" cy="827405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xmlns="" id="{32006CD8-E5AB-48C0-83AD-5A28D7DCE4AB}"/>
              </a:ext>
            </a:extLst>
          </p:cNvPr>
          <p:cNvSpPr>
            <a:spLocks noGrp="1"/>
          </p:cNvSpPr>
          <p:nvPr>
            <p:ph type="body" idx="1"/>
          </p:nvPr>
        </p:nvSpPr>
        <p:spPr>
          <a:xfrm>
            <a:off x="2081213" y="11395075"/>
            <a:ext cx="26117550" cy="27162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E7AFB425-DDA4-4AD7-A110-EE4E95BEA313}"/>
              </a:ext>
            </a:extLst>
          </p:cNvPr>
          <p:cNvSpPr>
            <a:spLocks noGrp="1"/>
          </p:cNvSpPr>
          <p:nvPr>
            <p:ph type="dt" sz="half" idx="2"/>
          </p:nvPr>
        </p:nvSpPr>
        <p:spPr>
          <a:xfrm>
            <a:off x="2081213" y="39676388"/>
            <a:ext cx="6813550" cy="2279650"/>
          </a:xfrm>
          <a:prstGeom prst="rect">
            <a:avLst/>
          </a:prstGeom>
        </p:spPr>
        <p:txBody>
          <a:bodyPr vert="horz" lIns="91440" tIns="45720" rIns="91440" bIns="45720" rtlCol="0" anchor="ctr"/>
          <a:lstStyle>
            <a:lvl1pPr algn="l">
              <a:defRPr sz="1200">
                <a:solidFill>
                  <a:schemeClr val="tx1">
                    <a:tint val="75000"/>
                  </a:schemeClr>
                </a:solidFill>
              </a:defRPr>
            </a:lvl1pPr>
          </a:lstStyle>
          <a:p>
            <a:fld id="{91373AF4-865E-44A5-B7E8-C9334B3CDF5F}" type="datetimeFigureOut">
              <a:rPr lang="en-AU" smtClean="0"/>
              <a:t>26/09/2019</a:t>
            </a:fld>
            <a:endParaRPr lang="en-AU"/>
          </a:p>
        </p:txBody>
      </p:sp>
      <p:sp>
        <p:nvSpPr>
          <p:cNvPr id="5" name="Footer Placeholder 4">
            <a:extLst>
              <a:ext uri="{FF2B5EF4-FFF2-40B4-BE49-F238E27FC236}">
                <a16:creationId xmlns:a16="http://schemas.microsoft.com/office/drawing/2014/main" xmlns="" id="{C3130A0D-3E92-4B4D-A18B-BF25DC1D9BC1}"/>
              </a:ext>
            </a:extLst>
          </p:cNvPr>
          <p:cNvSpPr>
            <a:spLocks noGrp="1"/>
          </p:cNvSpPr>
          <p:nvPr>
            <p:ph type="ftr" sz="quarter" idx="3"/>
          </p:nvPr>
        </p:nvSpPr>
        <p:spPr>
          <a:xfrm>
            <a:off x="10029825" y="39676388"/>
            <a:ext cx="10220325" cy="22796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xmlns="" id="{7F7BE9ED-9AC2-4864-8CA6-56591DE95178}"/>
              </a:ext>
            </a:extLst>
          </p:cNvPr>
          <p:cNvSpPr>
            <a:spLocks noGrp="1"/>
          </p:cNvSpPr>
          <p:nvPr>
            <p:ph type="sldNum" sz="quarter" idx="4"/>
          </p:nvPr>
        </p:nvSpPr>
        <p:spPr>
          <a:xfrm>
            <a:off x="21385213" y="39676388"/>
            <a:ext cx="6813550" cy="2279650"/>
          </a:xfrm>
          <a:prstGeom prst="rect">
            <a:avLst/>
          </a:prstGeom>
        </p:spPr>
        <p:txBody>
          <a:bodyPr vert="horz" lIns="91440" tIns="45720" rIns="91440" bIns="45720" rtlCol="0" anchor="ctr"/>
          <a:lstStyle>
            <a:lvl1pPr algn="r">
              <a:defRPr sz="1200">
                <a:solidFill>
                  <a:schemeClr val="tx1">
                    <a:tint val="75000"/>
                  </a:schemeClr>
                </a:solidFill>
              </a:defRPr>
            </a:lvl1pPr>
          </a:lstStyle>
          <a:p>
            <a:fld id="{1B5181DD-90AA-4968-84C9-071517CE01F6}" type="slidenum">
              <a:rPr lang="en-AU" smtClean="0"/>
              <a:t>‹#›</a:t>
            </a:fld>
            <a:endParaRPr lang="en-AU"/>
          </a:p>
        </p:txBody>
      </p:sp>
      <p:pic>
        <p:nvPicPr>
          <p:cNvPr id="7" name="Picture 6">
            <a:extLst>
              <a:ext uri="{FF2B5EF4-FFF2-40B4-BE49-F238E27FC236}">
                <a16:creationId xmlns:a16="http://schemas.microsoft.com/office/drawing/2014/main" xmlns="" id="{A79E2499-0DAD-4A29-BED8-AED385ECFDBA}"/>
              </a:ext>
            </a:extLst>
          </p:cNvPr>
          <p:cNvPicPr/>
          <p:nvPr userDrawn="1"/>
        </p:nvPicPr>
        <p:blipFill>
          <a:blip r:embed="rId14"/>
          <a:stretch/>
        </p:blipFill>
        <p:spPr>
          <a:xfrm>
            <a:off x="-107093" y="0"/>
            <a:ext cx="30494160" cy="43021440"/>
          </a:xfrm>
          <a:prstGeom prst="rect">
            <a:avLst/>
          </a:prstGeom>
          <a:ln>
            <a:noFill/>
          </a:ln>
        </p:spPr>
      </p:pic>
    </p:spTree>
    <p:extLst>
      <p:ext uri="{BB962C8B-B14F-4D97-AF65-F5344CB8AC3E}">
        <p14:creationId xmlns:p14="http://schemas.microsoft.com/office/powerpoint/2010/main" val="158873694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xmlns="" id="{5B716832-BA45-4DDF-8C0B-3676067D3F04}"/>
              </a:ext>
            </a:extLst>
          </p:cNvPr>
          <p:cNvSpPr txBox="1"/>
          <p:nvPr/>
        </p:nvSpPr>
        <p:spPr>
          <a:xfrm>
            <a:off x="1758095" y="6379164"/>
            <a:ext cx="26763784" cy="1569660"/>
          </a:xfrm>
          <a:prstGeom prst="rect">
            <a:avLst/>
          </a:prstGeom>
          <a:noFill/>
        </p:spPr>
        <p:txBody>
          <a:bodyPr wrap="square" numCol="1" rtlCol="0">
            <a:spAutoFit/>
          </a:bodyPr>
          <a:lstStyle/>
          <a:p>
            <a:pPr algn="ctr"/>
            <a:r>
              <a:rPr lang="en-US" sz="9600" b="1" dirty="0">
                <a:solidFill>
                  <a:srgbClr val="303254"/>
                </a:solidFill>
                <a:latin typeface="Arial" charset="0"/>
                <a:ea typeface="Arial" charset="0"/>
                <a:cs typeface="Arial" charset="0"/>
              </a:rPr>
              <a:t>George F. </a:t>
            </a:r>
            <a:r>
              <a:rPr lang="en-US" sz="9600" b="1" dirty="0" err="1">
                <a:solidFill>
                  <a:srgbClr val="303254"/>
                </a:solidFill>
                <a:latin typeface="Arial" charset="0"/>
                <a:ea typeface="Arial" charset="0"/>
                <a:cs typeface="Arial" charset="0"/>
              </a:rPr>
              <a:t>Bornemissza</a:t>
            </a:r>
            <a:r>
              <a:rPr lang="en-US" sz="9600" b="1" dirty="0">
                <a:solidFill>
                  <a:srgbClr val="303254"/>
                </a:solidFill>
                <a:latin typeface="Arial" charset="0"/>
                <a:ea typeface="Arial" charset="0"/>
                <a:cs typeface="Arial" charset="0"/>
              </a:rPr>
              <a:t> – Dung Beetle Guru</a:t>
            </a:r>
          </a:p>
        </p:txBody>
      </p:sp>
      <p:sp>
        <p:nvSpPr>
          <p:cNvPr id="6" name="TextBox 5">
            <a:extLst>
              <a:ext uri="{FF2B5EF4-FFF2-40B4-BE49-F238E27FC236}">
                <a16:creationId xmlns:a16="http://schemas.microsoft.com/office/drawing/2014/main" xmlns="" id="{93E55533-B8B0-44CA-BF9B-8A48FFA951D8}"/>
              </a:ext>
            </a:extLst>
          </p:cNvPr>
          <p:cNvSpPr txBox="1"/>
          <p:nvPr/>
        </p:nvSpPr>
        <p:spPr>
          <a:xfrm>
            <a:off x="2615711" y="8702015"/>
            <a:ext cx="25906168" cy="3818231"/>
          </a:xfrm>
          <a:prstGeom prst="rect">
            <a:avLst/>
          </a:prstGeom>
          <a:solidFill>
            <a:schemeClr val="bg1">
              <a:lumMod val="95000"/>
            </a:schemeClr>
          </a:solidFill>
          <a:ln>
            <a:solidFill>
              <a:schemeClr val="tx1"/>
            </a:solidFill>
          </a:ln>
        </p:spPr>
        <p:txBody>
          <a:bodyPr wrap="square" lIns="252000" tIns="252000" rIns="252000" bIns="252000" numCol="2" spcCol="540000" rtlCol="0">
            <a:noAutofit/>
          </a:bodyPr>
          <a:lstStyle/>
          <a:p>
            <a:pPr algn="just"/>
            <a:r>
              <a:rPr lang="en-AU" sz="3600" dirty="0"/>
              <a:t>The importation of dung beetles into Australia was the brainchild of George </a:t>
            </a:r>
            <a:r>
              <a:rPr lang="en-AU" sz="3600" dirty="0" err="1"/>
              <a:t>Bornemissza</a:t>
            </a:r>
            <a:r>
              <a:rPr lang="en-AU" sz="3600" dirty="0"/>
              <a:t>, a Hungarian born entomologist who worked for CSIRO from 1955 to 1983.  His observation that fly problems in Australia were largely due to the lack of dung beetles adapted to imported livestock led CSIRO to import dung beetles from Africa and Europe from 1965-1985. The introduced beetles had a profound impact on fly populations, and the success of the project largely led to Dr </a:t>
            </a:r>
            <a:r>
              <a:rPr lang="en-AU" sz="3600" dirty="0" err="1"/>
              <a:t>Bornemissza</a:t>
            </a:r>
            <a:r>
              <a:rPr lang="en-AU" sz="3600" dirty="0"/>
              <a:t> being awarded the Medal of the Order of Australia in 2001. George recognised that there were still gaps to be filled with dung beetles when the project ended, which ultimately led to the </a:t>
            </a:r>
            <a:r>
              <a:rPr lang="en-AU" sz="3600" i="1" dirty="0"/>
              <a:t>Dung Beetle Ecosystem Engineers</a:t>
            </a:r>
            <a:r>
              <a:rPr lang="en-AU" sz="3600" dirty="0"/>
              <a:t> project. Dr </a:t>
            </a:r>
            <a:r>
              <a:rPr lang="en-AU" sz="3600" dirty="0" err="1"/>
              <a:t>Bornemissza</a:t>
            </a:r>
            <a:r>
              <a:rPr lang="en-AU" sz="3600" dirty="0"/>
              <a:t>, we salute you!</a:t>
            </a:r>
          </a:p>
        </p:txBody>
      </p:sp>
      <p:grpSp>
        <p:nvGrpSpPr>
          <p:cNvPr id="2" name="Group 1"/>
          <p:cNvGrpSpPr/>
          <p:nvPr/>
        </p:nvGrpSpPr>
        <p:grpSpPr>
          <a:xfrm>
            <a:off x="2143106" y="13757844"/>
            <a:ext cx="12131040" cy="7646418"/>
            <a:chOff x="1758095" y="13757844"/>
            <a:chExt cx="12131040" cy="7646418"/>
          </a:xfrm>
        </p:grpSpPr>
        <p:sp>
          <p:nvSpPr>
            <p:cNvPr id="7" name="Rectangle 6">
              <a:extLst>
                <a:ext uri="{FF2B5EF4-FFF2-40B4-BE49-F238E27FC236}">
                  <a16:creationId xmlns:a16="http://schemas.microsoft.com/office/drawing/2014/main" xmlns="" id="{FBA59E67-3686-45CC-AF8F-A3B40E7FB7A3}"/>
                </a:ext>
              </a:extLst>
            </p:cNvPr>
            <p:cNvSpPr/>
            <p:nvPr/>
          </p:nvSpPr>
          <p:spPr>
            <a:xfrm>
              <a:off x="1758095" y="13757844"/>
              <a:ext cx="12131040" cy="7646418"/>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lIns="252000" tIns="252000" rIns="252000" bIns="252000" numCol="1" rtlCol="0" anchor="t" anchorCtr="0"/>
            <a:lstStyle/>
            <a:p>
              <a:pPr algn="ctr"/>
              <a:endParaRPr lang="en-AU" sz="3200" b="1" dirty="0">
                <a:solidFill>
                  <a:srgbClr val="303254"/>
                </a:solidFill>
              </a:endParaRPr>
            </a:p>
            <a:p>
              <a:pPr algn="ctr"/>
              <a:endParaRPr lang="en-AU" sz="3200" b="1" dirty="0">
                <a:solidFill>
                  <a:srgbClr val="303254"/>
                </a:solidFill>
              </a:endParaRPr>
            </a:p>
            <a:p>
              <a:pPr algn="ctr"/>
              <a:endParaRPr lang="en-AU" sz="3200" b="1" dirty="0">
                <a:solidFill>
                  <a:srgbClr val="303254"/>
                </a:solidFill>
              </a:endParaRPr>
            </a:p>
            <a:p>
              <a:pPr algn="ctr"/>
              <a:endParaRPr lang="en-AU" sz="3200" b="1" dirty="0">
                <a:solidFill>
                  <a:srgbClr val="303254"/>
                </a:solidFill>
              </a:endParaRPr>
            </a:p>
            <a:p>
              <a:pPr algn="ctr"/>
              <a:endParaRPr lang="en-AU" sz="3200" b="1" dirty="0">
                <a:solidFill>
                  <a:srgbClr val="303254"/>
                </a:solidFill>
              </a:endParaRPr>
            </a:p>
            <a:p>
              <a:pPr algn="ctr"/>
              <a:endParaRPr lang="en-AU" sz="3200" b="1" dirty="0">
                <a:solidFill>
                  <a:srgbClr val="303254"/>
                </a:solidFill>
              </a:endParaRPr>
            </a:p>
            <a:p>
              <a:pPr algn="ctr"/>
              <a:endParaRPr lang="en-AU" sz="3200" b="1" dirty="0">
                <a:solidFill>
                  <a:srgbClr val="303254"/>
                </a:solidFill>
              </a:endParaRPr>
            </a:p>
            <a:p>
              <a:pPr algn="ctr"/>
              <a:endParaRPr lang="en-AU" sz="3200" b="1" dirty="0">
                <a:solidFill>
                  <a:srgbClr val="303254"/>
                </a:solidFill>
              </a:endParaRPr>
            </a:p>
            <a:p>
              <a:pPr algn="ctr"/>
              <a:endParaRPr lang="en-AU" sz="3200" b="1" dirty="0">
                <a:solidFill>
                  <a:srgbClr val="303254"/>
                </a:solidFill>
              </a:endParaRPr>
            </a:p>
            <a:p>
              <a:pPr algn="ctr"/>
              <a:endParaRPr lang="en-AU" sz="3200" b="1" dirty="0">
                <a:solidFill>
                  <a:srgbClr val="303254"/>
                </a:solidFill>
              </a:endParaRPr>
            </a:p>
            <a:p>
              <a:pPr algn="ctr"/>
              <a:endParaRPr lang="en-AU" sz="3200" b="1" dirty="0">
                <a:solidFill>
                  <a:srgbClr val="303254"/>
                </a:solidFill>
              </a:endParaRPr>
            </a:p>
            <a:p>
              <a:pPr algn="ctr"/>
              <a:endParaRPr lang="en-AU" sz="3200" b="1" dirty="0">
                <a:solidFill>
                  <a:srgbClr val="303254"/>
                </a:solidFill>
              </a:endParaRPr>
            </a:p>
            <a:p>
              <a:pPr algn="ctr"/>
              <a:endParaRPr lang="en-AU" sz="3200" b="1" dirty="0">
                <a:solidFill>
                  <a:srgbClr val="303254"/>
                </a:solidFill>
              </a:endParaRPr>
            </a:p>
            <a:p>
              <a:pPr algn="ctr"/>
              <a:r>
                <a:rPr lang="en-AU" sz="3200" b="1" dirty="0">
                  <a:solidFill>
                    <a:srgbClr val="303254"/>
                  </a:solidFill>
                </a:rPr>
                <a:t>George F. </a:t>
              </a:r>
              <a:r>
                <a:rPr lang="en-AU" sz="3600" b="1" dirty="0" err="1">
                  <a:solidFill>
                    <a:srgbClr val="303254"/>
                  </a:solidFill>
                </a:rPr>
                <a:t>Bornemissza</a:t>
              </a:r>
              <a:endParaRPr lang="en-AU" sz="3600" b="1" dirty="0">
                <a:solidFill>
                  <a:srgbClr val="303254"/>
                </a:solidFill>
              </a:endParaRPr>
            </a:p>
            <a:p>
              <a:pPr algn="just"/>
              <a:endParaRPr lang="en-AU" sz="3200" b="1" dirty="0">
                <a:solidFill>
                  <a:srgbClr val="303254"/>
                </a:solidFill>
              </a:endParaRPr>
            </a:p>
            <a:p>
              <a:pPr algn="just"/>
              <a:endParaRPr lang="en-AU" sz="3200" b="1" dirty="0">
                <a:solidFill>
                  <a:srgbClr val="303254"/>
                </a:solidFill>
              </a:endParaRPr>
            </a:p>
            <a:p>
              <a:pPr algn="ctr"/>
              <a:endParaRPr lang="en-AU" sz="3200" b="1" dirty="0">
                <a:solidFill>
                  <a:srgbClr val="303254"/>
                </a:solidFill>
              </a:endParaRPr>
            </a:p>
            <a:p>
              <a:pPr algn="ctr"/>
              <a:endParaRPr lang="en-AU" sz="3200" dirty="0">
                <a:solidFill>
                  <a:srgbClr val="303254"/>
                </a:solidFill>
              </a:endParaRPr>
            </a:p>
          </p:txBody>
        </p:sp>
        <p:pic>
          <p:nvPicPr>
            <p:cNvPr id="8" name="Picture 2" descr="https://alchetron.com/cdn/george-bornemissza-cfee971f-52b6-4712-a9e5-1a3c5b3ffd7-resize-750.jpeg">
              <a:extLst>
                <a:ext uri="{FF2B5EF4-FFF2-40B4-BE49-F238E27FC236}">
                  <a16:creationId xmlns:a16="http://schemas.microsoft.com/office/drawing/2014/main" xmlns="" id="{2B28546D-FFDD-4F4D-B086-F5BE70D6A2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6588" y="14392279"/>
              <a:ext cx="10447020" cy="547626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xmlns="" id="{5E718B80-372A-49C5-9CCC-954874876CC5}"/>
              </a:ext>
            </a:extLst>
          </p:cNvPr>
          <p:cNvSpPr/>
          <p:nvPr/>
        </p:nvSpPr>
        <p:spPr>
          <a:xfrm>
            <a:off x="2937733" y="23163547"/>
            <a:ext cx="12131040" cy="7080278"/>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lIns="252000" tIns="252000" rIns="252000" bIns="252000" numCol="1" rtlCol="0" anchor="t" anchorCtr="0"/>
          <a:lstStyle/>
          <a:p>
            <a:pPr algn="ctr"/>
            <a:r>
              <a:rPr lang="en-AU" sz="3600" b="1" dirty="0">
                <a:solidFill>
                  <a:srgbClr val="303254"/>
                </a:solidFill>
              </a:rPr>
              <a:t>Who was George </a:t>
            </a:r>
            <a:r>
              <a:rPr lang="en-AU" sz="3600" b="1" dirty="0" err="1">
                <a:solidFill>
                  <a:srgbClr val="303254"/>
                </a:solidFill>
              </a:rPr>
              <a:t>Bornemissza</a:t>
            </a:r>
            <a:r>
              <a:rPr lang="en-AU" sz="3600" b="1" dirty="0">
                <a:solidFill>
                  <a:srgbClr val="303254"/>
                </a:solidFill>
              </a:rPr>
              <a:t>?</a:t>
            </a:r>
          </a:p>
          <a:p>
            <a:pPr algn="just"/>
            <a:endParaRPr lang="en-AU" sz="3200" b="1" dirty="0">
              <a:solidFill>
                <a:srgbClr val="303254"/>
              </a:solidFill>
            </a:endParaRPr>
          </a:p>
          <a:p>
            <a:pPr algn="just"/>
            <a:r>
              <a:rPr lang="en-AU" sz="3200" dirty="0" smtClean="0">
                <a:solidFill>
                  <a:srgbClr val="303254"/>
                </a:solidFill>
              </a:rPr>
              <a:t>George </a:t>
            </a:r>
            <a:r>
              <a:rPr lang="en-AU" sz="3200" dirty="0" err="1" smtClean="0">
                <a:solidFill>
                  <a:srgbClr val="303254"/>
                </a:solidFill>
              </a:rPr>
              <a:t>Bornemissza</a:t>
            </a:r>
            <a:r>
              <a:rPr lang="en-AU" sz="3200" dirty="0" smtClean="0">
                <a:solidFill>
                  <a:srgbClr val="303254"/>
                </a:solidFill>
              </a:rPr>
              <a:t> was born in 1924 in Hungary.  He showed an aptitude for entomology at an early age, collecting and studying beetles in the forests near his home town as a teenager.  He spent much of his spare time volunteering in museums and scientific institutions in Budapest.</a:t>
            </a:r>
          </a:p>
          <a:p>
            <a:pPr algn="just"/>
            <a:endParaRPr lang="en-AU" sz="3200" dirty="0" smtClean="0">
              <a:solidFill>
                <a:srgbClr val="303254"/>
              </a:solidFill>
            </a:endParaRPr>
          </a:p>
          <a:p>
            <a:pPr algn="just"/>
            <a:r>
              <a:rPr lang="en-AU" sz="3200" dirty="0" smtClean="0">
                <a:solidFill>
                  <a:srgbClr val="303254"/>
                </a:solidFill>
              </a:rPr>
              <a:t>George obtained a PhD in zoology at the University of Innsbruck (Austria) in 1950 and fled central Europe in the face of Soviet takeover and arrived in Western Australia at the end of 1950.  He worked with the Department of Zoology at the University of Western Australia for three years before taking a job with CSIRO in 1955.</a:t>
            </a:r>
            <a:endParaRPr lang="en-AU" sz="3200" dirty="0">
              <a:solidFill>
                <a:srgbClr val="303254"/>
              </a:solidFill>
            </a:endParaRPr>
          </a:p>
          <a:p>
            <a:pPr algn="ctr"/>
            <a:endParaRPr lang="en-AU" sz="3200" dirty="0">
              <a:solidFill>
                <a:srgbClr val="303254"/>
              </a:solidFill>
            </a:endParaRPr>
          </a:p>
          <a:p>
            <a:pPr algn="ctr"/>
            <a:endParaRPr lang="en-AU" sz="3200" dirty="0">
              <a:solidFill>
                <a:srgbClr val="303254"/>
              </a:solidFill>
            </a:endParaRPr>
          </a:p>
        </p:txBody>
      </p:sp>
      <p:sp>
        <p:nvSpPr>
          <p:cNvPr id="10" name="Rectangle 9">
            <a:extLst>
              <a:ext uri="{FF2B5EF4-FFF2-40B4-BE49-F238E27FC236}">
                <a16:creationId xmlns:a16="http://schemas.microsoft.com/office/drawing/2014/main" xmlns="" id="{39E79F69-7897-44AA-8680-9E2B7E4A3E49}"/>
              </a:ext>
            </a:extLst>
          </p:cNvPr>
          <p:cNvSpPr/>
          <p:nvPr/>
        </p:nvSpPr>
        <p:spPr>
          <a:xfrm>
            <a:off x="16811150" y="15036913"/>
            <a:ext cx="10415036" cy="8520918"/>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lIns="252000" tIns="252000" rIns="252000" bIns="252000" numCol="1" rtlCol="0" anchor="t" anchorCtr="0"/>
          <a:lstStyle/>
          <a:p>
            <a:pPr algn="ctr"/>
            <a:r>
              <a:rPr lang="en-AU" sz="3600" b="1" dirty="0" smtClean="0">
                <a:solidFill>
                  <a:srgbClr val="303254"/>
                </a:solidFill>
              </a:rPr>
              <a:t>Lessons from the homeland</a:t>
            </a:r>
          </a:p>
          <a:p>
            <a:pPr algn="ctr"/>
            <a:endParaRPr lang="en-AU" sz="3200" b="1" dirty="0">
              <a:solidFill>
                <a:srgbClr val="303254"/>
              </a:solidFill>
            </a:endParaRPr>
          </a:p>
          <a:p>
            <a:pPr algn="just"/>
            <a:r>
              <a:rPr lang="en-AU" sz="3200" dirty="0" smtClean="0">
                <a:solidFill>
                  <a:srgbClr val="303254"/>
                </a:solidFill>
              </a:rPr>
              <a:t>While visiting livestock paddocks in Western Australia, George noticed that cattle dung often littered the landscape. </a:t>
            </a:r>
            <a:r>
              <a:rPr lang="en-AU" sz="3200" dirty="0" smtClean="0">
                <a:solidFill>
                  <a:srgbClr val="303254"/>
                </a:solidFill>
              </a:rPr>
              <a:t>This was quite different to the farm landscape in his native Hungary, where various species of dung beetle carried off dung and buried it, resulting in less fouling of paddocks and fewer fly pests.  He reasoned that importing dung beetles adapted to cattle dung might solve both problems; the native species of dung beetle simply couldn’t handle this type of dung because they were adapted to dry pelleted dung characteristically produced by native marsupial fauna in Australia.  He lobbied doggedly to introduce foreign dung beetles to Australia, finally gaining funding from the Australian Meat Research Committee in 1965.</a:t>
            </a:r>
            <a:endParaRPr lang="en-AU" sz="3600" dirty="0">
              <a:solidFill>
                <a:srgbClr val="303254"/>
              </a:solidFill>
            </a:endParaRPr>
          </a:p>
          <a:p>
            <a:pPr algn="just"/>
            <a:endParaRPr lang="en-AU" sz="3200" b="1" dirty="0">
              <a:solidFill>
                <a:srgbClr val="303254"/>
              </a:solidFill>
            </a:endParaRPr>
          </a:p>
          <a:p>
            <a:pPr algn="just"/>
            <a:endParaRPr lang="en-AU" sz="3200" b="1" dirty="0">
              <a:solidFill>
                <a:srgbClr val="303254"/>
              </a:solidFill>
            </a:endParaRPr>
          </a:p>
          <a:p>
            <a:pPr algn="ctr"/>
            <a:endParaRPr lang="en-AU" sz="3200" b="1" dirty="0">
              <a:solidFill>
                <a:srgbClr val="303254"/>
              </a:solidFill>
            </a:endParaRPr>
          </a:p>
          <a:p>
            <a:pPr algn="ctr"/>
            <a:endParaRPr lang="en-AU" sz="3200" dirty="0">
              <a:solidFill>
                <a:srgbClr val="303254"/>
              </a:solidFill>
            </a:endParaRPr>
          </a:p>
        </p:txBody>
      </p:sp>
      <p:sp>
        <p:nvSpPr>
          <p:cNvPr id="11" name="Rectangle 10">
            <a:extLst>
              <a:ext uri="{FF2B5EF4-FFF2-40B4-BE49-F238E27FC236}">
                <a16:creationId xmlns:a16="http://schemas.microsoft.com/office/drawing/2014/main" xmlns="" id="{0DB36770-A60F-4432-9535-3676F9981843}"/>
              </a:ext>
            </a:extLst>
          </p:cNvPr>
          <p:cNvSpPr/>
          <p:nvPr/>
        </p:nvSpPr>
        <p:spPr>
          <a:xfrm>
            <a:off x="17192441" y="24819486"/>
            <a:ext cx="10415037" cy="7646418"/>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lIns="252000" tIns="252000" rIns="252000" bIns="252000" numCol="1" rtlCol="0" anchor="t" anchorCtr="0"/>
          <a:lstStyle/>
          <a:p>
            <a:pPr algn="ctr"/>
            <a:r>
              <a:rPr lang="en-AU" sz="3600" b="1" dirty="0" smtClean="0">
                <a:solidFill>
                  <a:srgbClr val="303254"/>
                </a:solidFill>
              </a:rPr>
              <a:t>The Australian Dung Beetle Project</a:t>
            </a:r>
          </a:p>
          <a:p>
            <a:pPr algn="ctr"/>
            <a:endParaRPr lang="en-AU" sz="3200" b="1" dirty="0">
              <a:solidFill>
                <a:srgbClr val="303254"/>
              </a:solidFill>
            </a:endParaRPr>
          </a:p>
          <a:p>
            <a:pPr algn="just"/>
            <a:r>
              <a:rPr lang="en-AU" sz="3200" dirty="0" smtClean="0">
                <a:solidFill>
                  <a:srgbClr val="303254"/>
                </a:solidFill>
              </a:rPr>
              <a:t>The Australian Dung Beetle Project was active from 1965 through 1985. During that time, George identified nearly 150 species of dung beetle from other countries with potential to fill open niches were livestock dung was not being recycled by native species.  He spent nine years in Africa, which has an extensive fauna of large mammalian herbivores.  During the twenty years of the project, CSIRO introduced 50 species of dung beetles to Australia, 23 of which have become established.  The extent to which these species have spread and the gaps still left unfilled by dung beetles are not fully known, leading to some of the objectives of the DBEE project</a:t>
            </a:r>
            <a:endParaRPr lang="en-AU" sz="3600" dirty="0">
              <a:solidFill>
                <a:srgbClr val="303254"/>
              </a:solidFill>
            </a:endParaRPr>
          </a:p>
          <a:p>
            <a:pPr algn="just"/>
            <a:endParaRPr lang="en-AU" sz="3200" b="1" dirty="0">
              <a:solidFill>
                <a:srgbClr val="303254"/>
              </a:solidFill>
            </a:endParaRPr>
          </a:p>
          <a:p>
            <a:pPr algn="just"/>
            <a:endParaRPr lang="en-AU" sz="3200" b="1" dirty="0">
              <a:solidFill>
                <a:srgbClr val="303254"/>
              </a:solidFill>
            </a:endParaRPr>
          </a:p>
          <a:p>
            <a:pPr algn="ctr"/>
            <a:endParaRPr lang="en-AU" sz="3200" b="1" dirty="0">
              <a:solidFill>
                <a:srgbClr val="303254"/>
              </a:solidFill>
            </a:endParaRPr>
          </a:p>
          <a:p>
            <a:pPr algn="ctr"/>
            <a:endParaRPr lang="en-AU" sz="3200" dirty="0">
              <a:solidFill>
                <a:srgbClr val="303254"/>
              </a:solidFill>
            </a:endParaRPr>
          </a:p>
        </p:txBody>
      </p:sp>
      <p:sp>
        <p:nvSpPr>
          <p:cNvPr id="12" name="Rectangle 11">
            <a:extLst>
              <a:ext uri="{FF2B5EF4-FFF2-40B4-BE49-F238E27FC236}">
                <a16:creationId xmlns:a16="http://schemas.microsoft.com/office/drawing/2014/main" xmlns="" id="{0DB36770-A60F-4432-9535-3676F9981843}"/>
              </a:ext>
            </a:extLst>
          </p:cNvPr>
          <p:cNvSpPr/>
          <p:nvPr/>
        </p:nvSpPr>
        <p:spPr>
          <a:xfrm>
            <a:off x="6279327" y="33391787"/>
            <a:ext cx="17578891" cy="3039835"/>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lIns="252000" tIns="252000" rIns="252000" bIns="252000" numCol="1" rtlCol="0" anchor="t" anchorCtr="0"/>
          <a:lstStyle/>
          <a:p>
            <a:pPr algn="ctr"/>
            <a:r>
              <a:rPr lang="en-AU" sz="3600" b="1" dirty="0" smtClean="0">
                <a:solidFill>
                  <a:srgbClr val="303254"/>
                </a:solidFill>
              </a:rPr>
              <a:t>A Fitting Recognition</a:t>
            </a:r>
            <a:endParaRPr lang="en-AU" sz="3200" b="1" dirty="0">
              <a:solidFill>
                <a:srgbClr val="303254"/>
              </a:solidFill>
            </a:endParaRPr>
          </a:p>
          <a:p>
            <a:pPr algn="just"/>
            <a:r>
              <a:rPr lang="en-AU" sz="3200" dirty="0" smtClean="0">
                <a:solidFill>
                  <a:srgbClr val="303254"/>
                </a:solidFill>
              </a:rPr>
              <a:t>For his services to science and entomology, and the improvement of the lives of Australians as a result of the Australian Dung Beetle Project, </a:t>
            </a:r>
            <a:r>
              <a:rPr lang="en-AU" sz="3200" dirty="0" err="1" smtClean="0">
                <a:solidFill>
                  <a:srgbClr val="303254"/>
                </a:solidFill>
              </a:rPr>
              <a:t>Geoge</a:t>
            </a:r>
            <a:r>
              <a:rPr lang="en-AU" sz="3200" dirty="0" smtClean="0">
                <a:solidFill>
                  <a:srgbClr val="303254"/>
                </a:solidFill>
              </a:rPr>
              <a:t> was awarded a Medal of the Order of Australia in the General Division.  His legacy lives on in the  names of twenty species of insects named in his honour.  We recognise George </a:t>
            </a:r>
            <a:r>
              <a:rPr lang="en-AU" sz="3200" dirty="0" err="1" smtClean="0">
                <a:solidFill>
                  <a:srgbClr val="303254"/>
                </a:solidFill>
              </a:rPr>
              <a:t>Bornemissza</a:t>
            </a:r>
            <a:r>
              <a:rPr lang="en-AU" sz="3200" dirty="0" smtClean="0">
                <a:solidFill>
                  <a:srgbClr val="303254"/>
                </a:solidFill>
              </a:rPr>
              <a:t> with a plaque beside the mass rearing facility of the DBEE project.</a:t>
            </a:r>
            <a:endParaRPr lang="en-AU" sz="3600" dirty="0">
              <a:solidFill>
                <a:srgbClr val="303254"/>
              </a:solidFill>
            </a:endParaRPr>
          </a:p>
          <a:p>
            <a:pPr algn="just"/>
            <a:endParaRPr lang="en-AU" sz="3200" b="1" dirty="0">
              <a:solidFill>
                <a:srgbClr val="303254"/>
              </a:solidFill>
            </a:endParaRPr>
          </a:p>
          <a:p>
            <a:pPr algn="just"/>
            <a:endParaRPr lang="en-AU" sz="3200" b="1" dirty="0">
              <a:solidFill>
                <a:srgbClr val="303254"/>
              </a:solidFill>
            </a:endParaRPr>
          </a:p>
          <a:p>
            <a:pPr algn="ctr"/>
            <a:endParaRPr lang="en-AU" sz="3200" b="1" dirty="0">
              <a:solidFill>
                <a:srgbClr val="303254"/>
              </a:solidFill>
            </a:endParaRPr>
          </a:p>
          <a:p>
            <a:pPr algn="ctr"/>
            <a:endParaRPr lang="en-AU" sz="3200" dirty="0">
              <a:solidFill>
                <a:srgbClr val="303254"/>
              </a:solidFil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Theme.thmx</Template>
  <TotalTime>7923</TotalTime>
  <Words>588</Words>
  <Application>Microsoft Office PowerPoint</Application>
  <PresentationFormat>Custom</PresentationFormat>
  <Paragraphs>37</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Lucida Grande</vt:lpstr>
      <vt:lpstr>Square 721</vt:lpstr>
      <vt:lpstr>Wingdings</vt:lpstr>
      <vt:lpstr>Custom Design</vt:lpstr>
      <vt:lpstr>PowerPoint Presentation</vt:lpstr>
    </vt:vector>
  </TitlesOfParts>
  <Company>Megan Hele 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Hele</dc:creator>
  <cp:lastModifiedBy>Weston, Paul</cp:lastModifiedBy>
  <cp:revision>43</cp:revision>
  <dcterms:created xsi:type="dcterms:W3CDTF">2013-04-24T02:05:42Z</dcterms:created>
  <dcterms:modified xsi:type="dcterms:W3CDTF">2019-09-26T04:02:43Z</dcterms:modified>
</cp:coreProperties>
</file>