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_rels/presentation.xml.rels" ContentType="application/vnd.openxmlformats-package.relationships+xml"/>
  <Override PartName="/ppt/media/image9.png" ContentType="image/png"/>
  <Override PartName="/ppt/media/image8.png" ContentType="image/png"/>
  <Override PartName="/ppt/media/image7.png" ContentType="image/png"/>
  <Override PartName="/ppt/media/image6.png" ContentType="image/png"/>
  <Override PartName="/ppt/media/image10.png" ContentType="image/png"/>
  <Override PartName="/ppt/media/image5.png" ContentType="image/png"/>
  <Override PartName="/ppt/media/image4.png" ContentType="image/png"/>
  <Override PartName="/ppt/media/image3.png" ContentType="image/png"/>
  <Override PartName="/ppt/media/image2.png" ContentType="image/png"/>
  <Override PartName="/ppt/media/image1.png" ContentType="image/png"/>
  <Override PartName="/ppt/slides/_rels/slide1.xml.rels" ContentType="application/vnd.openxmlformats-package.relationships+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30279975" cy="4280852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
        <p:nvSpPr>
          <p:cNvPr id="22" name="PlaceHolder 2"/>
          <p:cNvSpPr>
            <a:spLocks noGrp="1"/>
          </p:cNvSpPr>
          <p:nvPr>
            <p:ph type="body"/>
          </p:nvPr>
        </p:nvSpPr>
        <p:spPr>
          <a:xfrm>
            <a:off x="1513800" y="10017000"/>
            <a:ext cx="27251280" cy="11842920"/>
          </a:xfrm>
          <a:prstGeom prst="rect">
            <a:avLst/>
          </a:prstGeom>
        </p:spPr>
        <p:txBody>
          <a:bodyPr lIns="0" rIns="0" tIns="0" bIns="0">
            <a:normAutofit/>
          </a:bodyPr>
          <a:p>
            <a:endParaRPr b="0" lang="en-US" sz="3200" spc="-1" strike="noStrike">
              <a:latin typeface="Arial"/>
            </a:endParaRPr>
          </a:p>
        </p:txBody>
      </p:sp>
      <p:sp>
        <p:nvSpPr>
          <p:cNvPr id="23" name="PlaceHolder 3"/>
          <p:cNvSpPr>
            <a:spLocks noGrp="1"/>
          </p:cNvSpPr>
          <p:nvPr>
            <p:ph type="body"/>
          </p:nvPr>
        </p:nvSpPr>
        <p:spPr>
          <a:xfrm>
            <a:off x="1513800" y="22985280"/>
            <a:ext cx="27251280" cy="11842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
        <p:nvSpPr>
          <p:cNvPr id="25" name="PlaceHolder 2"/>
          <p:cNvSpPr>
            <a:spLocks noGrp="1"/>
          </p:cNvSpPr>
          <p:nvPr>
            <p:ph type="body"/>
          </p:nvPr>
        </p:nvSpPr>
        <p:spPr>
          <a:xfrm>
            <a:off x="1513800" y="10017000"/>
            <a:ext cx="13298400" cy="1184292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15477480" y="10017000"/>
            <a:ext cx="13298400" cy="11842920"/>
          </a:xfrm>
          <a:prstGeom prst="rect">
            <a:avLst/>
          </a:prstGeom>
        </p:spPr>
        <p:txBody>
          <a:bodyPr lIns="0" rIns="0" tIns="0" bIns="0">
            <a:normAutofit/>
          </a:bodyPr>
          <a:p>
            <a:endParaRPr b="0" lang="en-US" sz="3200" spc="-1" strike="noStrike">
              <a:latin typeface="Arial"/>
            </a:endParaRPr>
          </a:p>
        </p:txBody>
      </p:sp>
      <p:sp>
        <p:nvSpPr>
          <p:cNvPr id="27" name="PlaceHolder 4"/>
          <p:cNvSpPr>
            <a:spLocks noGrp="1"/>
          </p:cNvSpPr>
          <p:nvPr>
            <p:ph type="body"/>
          </p:nvPr>
        </p:nvSpPr>
        <p:spPr>
          <a:xfrm>
            <a:off x="1513800" y="22985280"/>
            <a:ext cx="13298400" cy="11842920"/>
          </a:xfrm>
          <a:prstGeom prst="rect">
            <a:avLst/>
          </a:prstGeom>
        </p:spPr>
        <p:txBody>
          <a:bodyPr lIns="0" rIns="0" tIns="0" bIns="0">
            <a:normAutofit/>
          </a:bodyPr>
          <a:p>
            <a:endParaRPr b="0" lang="en-US" sz="3200" spc="-1" strike="noStrike">
              <a:latin typeface="Arial"/>
            </a:endParaRPr>
          </a:p>
        </p:txBody>
      </p:sp>
      <p:sp>
        <p:nvSpPr>
          <p:cNvPr id="28" name="PlaceHolder 5"/>
          <p:cNvSpPr>
            <a:spLocks noGrp="1"/>
          </p:cNvSpPr>
          <p:nvPr>
            <p:ph type="body"/>
          </p:nvPr>
        </p:nvSpPr>
        <p:spPr>
          <a:xfrm>
            <a:off x="15477480" y="22985280"/>
            <a:ext cx="13298400" cy="11842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
        <p:nvSpPr>
          <p:cNvPr id="30" name="PlaceHolder 2"/>
          <p:cNvSpPr>
            <a:spLocks noGrp="1"/>
          </p:cNvSpPr>
          <p:nvPr>
            <p:ph type="body"/>
          </p:nvPr>
        </p:nvSpPr>
        <p:spPr>
          <a:xfrm>
            <a:off x="1513800" y="10017000"/>
            <a:ext cx="8774640" cy="1184292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10727640" y="10017000"/>
            <a:ext cx="8774640" cy="1184292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19941480" y="10017000"/>
            <a:ext cx="8774640" cy="1184292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1513800" y="22985280"/>
            <a:ext cx="8774640" cy="11842920"/>
          </a:xfrm>
          <a:prstGeom prst="rect">
            <a:avLst/>
          </a:prstGeom>
        </p:spPr>
        <p:txBody>
          <a:bodyPr lIns="0" rIns="0" tIns="0" bIns="0">
            <a:normAutofit/>
          </a:bodyPr>
          <a:p>
            <a:endParaRPr b="0" lang="en-US" sz="3200" spc="-1" strike="noStrike">
              <a:latin typeface="Arial"/>
            </a:endParaRPr>
          </a:p>
        </p:txBody>
      </p:sp>
      <p:sp>
        <p:nvSpPr>
          <p:cNvPr id="34" name="PlaceHolder 6"/>
          <p:cNvSpPr>
            <a:spLocks noGrp="1"/>
          </p:cNvSpPr>
          <p:nvPr>
            <p:ph type="body"/>
          </p:nvPr>
        </p:nvSpPr>
        <p:spPr>
          <a:xfrm>
            <a:off x="10727640" y="22985280"/>
            <a:ext cx="8774640" cy="11842920"/>
          </a:xfrm>
          <a:prstGeom prst="rect">
            <a:avLst/>
          </a:prstGeom>
        </p:spPr>
        <p:txBody>
          <a:bodyPr lIns="0" rIns="0" tIns="0" bIns="0">
            <a:normAutofit/>
          </a:bodyPr>
          <a:p>
            <a:endParaRPr b="0" lang="en-US" sz="3200" spc="-1" strike="noStrike">
              <a:latin typeface="Arial"/>
            </a:endParaRPr>
          </a:p>
        </p:txBody>
      </p:sp>
      <p:sp>
        <p:nvSpPr>
          <p:cNvPr id="35" name="PlaceHolder 7"/>
          <p:cNvSpPr>
            <a:spLocks noGrp="1"/>
          </p:cNvSpPr>
          <p:nvPr>
            <p:ph type="body"/>
          </p:nvPr>
        </p:nvSpPr>
        <p:spPr>
          <a:xfrm>
            <a:off x="19941480" y="22985280"/>
            <a:ext cx="8774640" cy="11842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0"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
        <p:nvSpPr>
          <p:cNvPr id="1" name="PlaceHolder 2"/>
          <p:cNvSpPr>
            <a:spLocks noGrp="1"/>
          </p:cNvSpPr>
          <p:nvPr>
            <p:ph type="subTitle"/>
          </p:nvPr>
        </p:nvSpPr>
        <p:spPr>
          <a:xfrm>
            <a:off x="1513800" y="10017000"/>
            <a:ext cx="27251280" cy="248284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body"/>
          </p:nvPr>
        </p:nvSpPr>
        <p:spPr>
          <a:xfrm>
            <a:off x="1513800" y="10017000"/>
            <a:ext cx="27251280" cy="248284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1513800" y="10017000"/>
            <a:ext cx="13298400" cy="24828480"/>
          </a:xfrm>
          <a:prstGeom prst="rect">
            <a:avLst/>
          </a:prstGeom>
        </p:spPr>
        <p:txBody>
          <a:bodyPr lIns="0" rIns="0" tIns="0" bIns="0">
            <a:normAutofit/>
          </a:bodyPr>
          <a:p>
            <a:endParaRPr b="0" lang="en-US" sz="3200" spc="-1" strike="noStrike">
              <a:latin typeface="Arial"/>
            </a:endParaRPr>
          </a:p>
        </p:txBody>
      </p:sp>
      <p:sp>
        <p:nvSpPr>
          <p:cNvPr id="6" name="PlaceHolder 3"/>
          <p:cNvSpPr>
            <a:spLocks noGrp="1"/>
          </p:cNvSpPr>
          <p:nvPr>
            <p:ph type="body"/>
          </p:nvPr>
        </p:nvSpPr>
        <p:spPr>
          <a:xfrm>
            <a:off x="15477480" y="10017000"/>
            <a:ext cx="13298400" cy="248284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 name="PlaceHolder 1"/>
          <p:cNvSpPr>
            <a:spLocks noGrp="1"/>
          </p:cNvSpPr>
          <p:nvPr>
            <p:ph type="subTitle"/>
          </p:nvPr>
        </p:nvSpPr>
        <p:spPr>
          <a:xfrm>
            <a:off x="1513800" y="1707840"/>
            <a:ext cx="27251280" cy="331376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
        <p:nvSpPr>
          <p:cNvPr id="10" name="PlaceHolder 2"/>
          <p:cNvSpPr>
            <a:spLocks noGrp="1"/>
          </p:cNvSpPr>
          <p:nvPr>
            <p:ph type="body"/>
          </p:nvPr>
        </p:nvSpPr>
        <p:spPr>
          <a:xfrm>
            <a:off x="1513800" y="10017000"/>
            <a:ext cx="13298400" cy="1184292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15477480" y="10017000"/>
            <a:ext cx="13298400" cy="24828480"/>
          </a:xfrm>
          <a:prstGeom prst="rect">
            <a:avLst/>
          </a:prstGeom>
        </p:spPr>
        <p:txBody>
          <a:bodyPr lIns="0" rIns="0" tIns="0" bIns="0">
            <a:normAutofit/>
          </a:bodyPr>
          <a:p>
            <a:endParaRPr b="0" lang="en-US" sz="3200" spc="-1" strike="noStrike">
              <a:latin typeface="Arial"/>
            </a:endParaRPr>
          </a:p>
        </p:txBody>
      </p:sp>
      <p:sp>
        <p:nvSpPr>
          <p:cNvPr id="12" name="PlaceHolder 4"/>
          <p:cNvSpPr>
            <a:spLocks noGrp="1"/>
          </p:cNvSpPr>
          <p:nvPr>
            <p:ph type="body"/>
          </p:nvPr>
        </p:nvSpPr>
        <p:spPr>
          <a:xfrm>
            <a:off x="1513800" y="22985280"/>
            <a:ext cx="13298400" cy="11842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
        <p:nvSpPr>
          <p:cNvPr id="14" name="PlaceHolder 2"/>
          <p:cNvSpPr>
            <a:spLocks noGrp="1"/>
          </p:cNvSpPr>
          <p:nvPr>
            <p:ph type="body"/>
          </p:nvPr>
        </p:nvSpPr>
        <p:spPr>
          <a:xfrm>
            <a:off x="1513800" y="10017000"/>
            <a:ext cx="13298400" cy="24828480"/>
          </a:xfrm>
          <a:prstGeom prst="rect">
            <a:avLst/>
          </a:prstGeom>
        </p:spPr>
        <p:txBody>
          <a:bodyPr lIns="0" rIns="0" tIns="0" bIns="0">
            <a:normAutofit/>
          </a:bodyPr>
          <a:p>
            <a:endParaRPr b="0" lang="en-US" sz="3200" spc="-1" strike="noStrike">
              <a:latin typeface="Arial"/>
            </a:endParaRPr>
          </a:p>
        </p:txBody>
      </p:sp>
      <p:sp>
        <p:nvSpPr>
          <p:cNvPr id="15" name="PlaceHolder 3"/>
          <p:cNvSpPr>
            <a:spLocks noGrp="1"/>
          </p:cNvSpPr>
          <p:nvPr>
            <p:ph type="body"/>
          </p:nvPr>
        </p:nvSpPr>
        <p:spPr>
          <a:xfrm>
            <a:off x="15477480" y="10017000"/>
            <a:ext cx="13298400" cy="11842920"/>
          </a:xfrm>
          <a:prstGeom prst="rect">
            <a:avLst/>
          </a:prstGeom>
        </p:spPr>
        <p:txBody>
          <a:bodyPr lIns="0" rIns="0" tIns="0" bIns="0">
            <a:normAutofit/>
          </a:bodyPr>
          <a:p>
            <a:endParaRPr b="0" lang="en-US" sz="3200" spc="-1" strike="noStrike">
              <a:latin typeface="Arial"/>
            </a:endParaRPr>
          </a:p>
        </p:txBody>
      </p:sp>
      <p:sp>
        <p:nvSpPr>
          <p:cNvPr id="16" name="PlaceHolder 4"/>
          <p:cNvSpPr>
            <a:spLocks noGrp="1"/>
          </p:cNvSpPr>
          <p:nvPr>
            <p:ph type="body"/>
          </p:nvPr>
        </p:nvSpPr>
        <p:spPr>
          <a:xfrm>
            <a:off x="15477480" y="22985280"/>
            <a:ext cx="13298400" cy="11842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513800" y="1707840"/>
            <a:ext cx="27251280" cy="7148520"/>
          </a:xfrm>
          <a:prstGeom prst="rect">
            <a:avLst/>
          </a:prstGeom>
        </p:spPr>
        <p:txBody>
          <a:bodyPr lIns="0" rIns="0" tIns="0" bIns="0" anchor="ctr"/>
          <a:p>
            <a:pPr algn="ctr"/>
            <a:endParaRPr b="0" lang="en-US" sz="4400" spc="-1" strike="noStrike">
              <a:latin typeface="Arial"/>
            </a:endParaRPr>
          </a:p>
        </p:txBody>
      </p:sp>
      <p:sp>
        <p:nvSpPr>
          <p:cNvPr id="18" name="PlaceHolder 2"/>
          <p:cNvSpPr>
            <a:spLocks noGrp="1"/>
          </p:cNvSpPr>
          <p:nvPr>
            <p:ph type="body"/>
          </p:nvPr>
        </p:nvSpPr>
        <p:spPr>
          <a:xfrm>
            <a:off x="1513800" y="10017000"/>
            <a:ext cx="13298400" cy="1184292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15477480" y="10017000"/>
            <a:ext cx="13298400" cy="11842920"/>
          </a:xfrm>
          <a:prstGeom prst="rect">
            <a:avLst/>
          </a:prstGeom>
        </p:spPr>
        <p:txBody>
          <a:bodyPr lIns="0" rIns="0" tIns="0" bIns="0">
            <a:normAutofit/>
          </a:bodyPr>
          <a:p>
            <a:endParaRPr b="0" lang="en-US" sz="3200" spc="-1" strike="noStrike">
              <a:latin typeface="Arial"/>
            </a:endParaRPr>
          </a:p>
        </p:txBody>
      </p:sp>
      <p:sp>
        <p:nvSpPr>
          <p:cNvPr id="20" name="PlaceHolder 4"/>
          <p:cNvSpPr>
            <a:spLocks noGrp="1"/>
          </p:cNvSpPr>
          <p:nvPr>
            <p:ph type="body"/>
          </p:nvPr>
        </p:nvSpPr>
        <p:spPr>
          <a:xfrm>
            <a:off x="1513800" y="22985280"/>
            <a:ext cx="27251280" cy="1184292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 name="" descr=""/>
          <p:cNvPicPr/>
          <p:nvPr/>
        </p:nvPicPr>
        <p:blipFill>
          <a:blip r:embed="rId1"/>
          <a:stretch/>
        </p:blipFill>
        <p:spPr>
          <a:xfrm>
            <a:off x="-107640" y="-106920"/>
            <a:ext cx="30493800" cy="43021080"/>
          </a:xfrm>
          <a:prstGeom prst="rect">
            <a:avLst/>
          </a:prstGeom>
          <a:ln>
            <a:noFill/>
          </a:ln>
        </p:spPr>
      </p:pic>
      <p:sp>
        <p:nvSpPr>
          <p:cNvPr id="37" name="CustomShape 1"/>
          <p:cNvSpPr/>
          <p:nvPr/>
        </p:nvSpPr>
        <p:spPr>
          <a:xfrm>
            <a:off x="12805560" y="6660360"/>
            <a:ext cx="16454160" cy="5591880"/>
          </a:xfrm>
          <a:prstGeom prst="rect">
            <a:avLst/>
          </a:prstGeom>
          <a:solidFill>
            <a:srgbClr val="eeeeee"/>
          </a:solidFill>
          <a:ln>
            <a:solidFill>
              <a:srgbClr val="ffffff"/>
            </a:solidFill>
          </a:ln>
        </p:spPr>
        <p:style>
          <a:lnRef idx="0"/>
          <a:fillRef idx="0"/>
          <a:effectRef idx="0"/>
          <a:fontRef idx="minor"/>
        </p:style>
        <p:txBody>
          <a:bodyPr lIns="252000" rIns="252000" tIns="252000" bIns="252000"/>
          <a:p>
            <a:pPr marL="292680">
              <a:lnSpc>
                <a:spcPct val="100000"/>
              </a:lnSpc>
              <a:spcAft>
                <a:spcPts val="2449"/>
              </a:spcAft>
            </a:pPr>
            <a:r>
              <a:rPr b="0" i="1" lang="en-US" sz="3600" spc="-1" strike="noStrike">
                <a:solidFill>
                  <a:srgbClr val="383d3c"/>
                </a:solidFill>
                <a:latin typeface="Calibri"/>
                <a:ea typeface="DejaVu Sans"/>
              </a:rPr>
              <a:t>A Pocket Guide to Introduced Dung Beetles In Australia </a:t>
            </a:r>
            <a:r>
              <a:rPr b="0" lang="en-US" sz="3600" spc="-1" strike="noStrike">
                <a:solidFill>
                  <a:srgbClr val="383d3c"/>
                </a:solidFill>
                <a:latin typeface="Calibri"/>
                <a:ea typeface="DejaVu Sans"/>
              </a:rPr>
              <a:t>will be a useful field guide for identifying any of the introduced species of dung beetle in Australia and New Zealand. The book is printed on durable plastic-coated paper and bound with a spiral binding, making it easy to fit in your pocket.  The species are arranged in size order, making it easier to find a possible match to a beetle in hand.  </a:t>
            </a:r>
            <a:endParaRPr b="0" lang="en-US" sz="3600" spc="-1" strike="noStrike">
              <a:latin typeface="Arial"/>
            </a:endParaRPr>
          </a:p>
          <a:p>
            <a:pPr marL="292680">
              <a:lnSpc>
                <a:spcPct val="100000"/>
              </a:lnSpc>
              <a:spcAft>
                <a:spcPts val="2449"/>
              </a:spcAft>
            </a:pPr>
            <a:r>
              <a:rPr b="0" lang="en-US" sz="3600" spc="-1" strike="noStrike">
                <a:solidFill>
                  <a:srgbClr val="383d3c"/>
                </a:solidFill>
                <a:latin typeface="Calibri"/>
                <a:ea typeface="DejaVu Sans"/>
              </a:rPr>
              <a:t>A pictorial key will further assist the user in working out the identity of specimens.  Several common native species sometimes found in livestock dung are also included in the guide.  Below are some representative pages from the book.</a:t>
            </a:r>
            <a:endParaRPr b="0" lang="en-US" sz="3600" spc="-1" strike="noStrike">
              <a:latin typeface="Arial"/>
            </a:endParaRPr>
          </a:p>
        </p:txBody>
      </p:sp>
      <p:pic>
        <p:nvPicPr>
          <p:cNvPr id="38" name="Picture 4" descr=""/>
          <p:cNvPicPr/>
          <p:nvPr/>
        </p:nvPicPr>
        <p:blipFill>
          <a:blip r:embed="rId2"/>
          <a:stretch/>
        </p:blipFill>
        <p:spPr>
          <a:xfrm rot="21274800">
            <a:off x="13944960" y="12981240"/>
            <a:ext cx="6283080" cy="9509400"/>
          </a:xfrm>
          <a:prstGeom prst="rect">
            <a:avLst/>
          </a:prstGeom>
          <a:ln>
            <a:solidFill>
              <a:schemeClr val="tx1"/>
            </a:solidFill>
          </a:ln>
          <a:effectLst>
            <a:outerShdw algn="tr" blurRad="50800" dir="6586391" dist="151109" rotWithShape="0">
              <a:srgbClr val="000000">
                <a:alpha val="40000"/>
              </a:srgbClr>
            </a:outerShdw>
          </a:effectLst>
        </p:spPr>
      </p:pic>
      <p:pic>
        <p:nvPicPr>
          <p:cNvPr id="39" name="Picture 5" descr=""/>
          <p:cNvPicPr/>
          <p:nvPr/>
        </p:nvPicPr>
        <p:blipFill>
          <a:blip r:embed="rId3"/>
          <a:stretch/>
        </p:blipFill>
        <p:spPr>
          <a:xfrm rot="399600">
            <a:off x="3183840" y="29522160"/>
            <a:ext cx="6301440" cy="9553680"/>
          </a:xfrm>
          <a:prstGeom prst="rect">
            <a:avLst/>
          </a:prstGeom>
          <a:ln>
            <a:solidFill>
              <a:schemeClr val="tx1"/>
            </a:solidFill>
          </a:ln>
          <a:effectLst>
            <a:outerShdw algn="tr" blurRad="50800" dir="8100000" dist="152225" rotWithShape="0">
              <a:srgbClr val="000000">
                <a:alpha val="40000"/>
              </a:srgbClr>
            </a:outerShdw>
          </a:effectLst>
        </p:spPr>
      </p:pic>
      <p:pic>
        <p:nvPicPr>
          <p:cNvPr id="40" name="Picture 6" descr=""/>
          <p:cNvPicPr/>
          <p:nvPr/>
        </p:nvPicPr>
        <p:blipFill>
          <a:blip r:embed="rId4"/>
          <a:stretch/>
        </p:blipFill>
        <p:spPr>
          <a:xfrm rot="524400">
            <a:off x="18702000" y="12854880"/>
            <a:ext cx="6263280" cy="9553320"/>
          </a:xfrm>
          <a:prstGeom prst="rect">
            <a:avLst/>
          </a:prstGeom>
          <a:ln>
            <a:solidFill>
              <a:schemeClr val="tx1"/>
            </a:solidFill>
          </a:ln>
          <a:effectLst>
            <a:outerShdw algn="tr" blurRad="50800" dir="8100000" dist="152225" rotWithShape="0">
              <a:srgbClr val="000000">
                <a:alpha val="40000"/>
              </a:srgbClr>
            </a:outerShdw>
          </a:effectLst>
        </p:spPr>
      </p:pic>
      <p:pic>
        <p:nvPicPr>
          <p:cNvPr id="41" name="Picture 7" descr=""/>
          <p:cNvPicPr/>
          <p:nvPr/>
        </p:nvPicPr>
        <p:blipFill>
          <a:blip r:embed="rId5"/>
          <a:stretch/>
        </p:blipFill>
        <p:spPr>
          <a:xfrm rot="21278400">
            <a:off x="22200840" y="13789080"/>
            <a:ext cx="6360120" cy="9707040"/>
          </a:xfrm>
          <a:prstGeom prst="rect">
            <a:avLst/>
          </a:prstGeom>
          <a:ln>
            <a:solidFill>
              <a:schemeClr val="tx1"/>
            </a:solidFill>
          </a:ln>
          <a:effectLst>
            <a:outerShdw algn="tr" blurRad="50800" dir="8100000" dist="152225" rotWithShape="0">
              <a:srgbClr val="000000">
                <a:alpha val="40000"/>
              </a:srgbClr>
            </a:outerShdw>
          </a:effectLst>
        </p:spPr>
      </p:pic>
      <p:pic>
        <p:nvPicPr>
          <p:cNvPr id="42" name="Picture 10" descr=""/>
          <p:cNvPicPr/>
          <p:nvPr/>
        </p:nvPicPr>
        <p:blipFill>
          <a:blip r:embed="rId6"/>
          <a:stretch/>
        </p:blipFill>
        <p:spPr>
          <a:xfrm rot="21211800">
            <a:off x="8564040" y="27479160"/>
            <a:ext cx="6260400" cy="9554040"/>
          </a:xfrm>
          <a:prstGeom prst="rect">
            <a:avLst/>
          </a:prstGeom>
          <a:ln>
            <a:solidFill>
              <a:schemeClr val="tx1"/>
            </a:solidFill>
          </a:ln>
          <a:effectLst>
            <a:outerShdw algn="tr" blurRad="50800" dir="8100000" dist="152225" rotWithShape="0">
              <a:srgbClr val="000000">
                <a:alpha val="40000"/>
              </a:srgbClr>
            </a:outerShdw>
          </a:effectLst>
        </p:spPr>
      </p:pic>
      <p:pic>
        <p:nvPicPr>
          <p:cNvPr id="43" name="Picture 12" descr=""/>
          <p:cNvPicPr/>
          <p:nvPr/>
        </p:nvPicPr>
        <p:blipFill>
          <a:blip r:embed="rId7"/>
          <a:stretch/>
        </p:blipFill>
        <p:spPr>
          <a:xfrm rot="541800">
            <a:off x="13456800" y="26097840"/>
            <a:ext cx="6188040" cy="9432360"/>
          </a:xfrm>
          <a:prstGeom prst="rect">
            <a:avLst/>
          </a:prstGeom>
          <a:ln>
            <a:solidFill>
              <a:schemeClr val="tx1"/>
            </a:solidFill>
          </a:ln>
          <a:effectLst>
            <a:outerShdw algn="tr" blurRad="50800" dir="8100000" dist="138479" rotWithShape="0">
              <a:srgbClr val="000000">
                <a:alpha val="40000"/>
              </a:srgbClr>
            </a:outerShdw>
          </a:effectLst>
        </p:spPr>
      </p:pic>
      <p:pic>
        <p:nvPicPr>
          <p:cNvPr id="44" name="Picture 11" descr=""/>
          <p:cNvPicPr/>
          <p:nvPr/>
        </p:nvPicPr>
        <p:blipFill>
          <a:blip r:embed="rId8"/>
          <a:stretch/>
        </p:blipFill>
        <p:spPr>
          <a:xfrm rot="21019200">
            <a:off x="17281080" y="25614000"/>
            <a:ext cx="6278400" cy="9554400"/>
          </a:xfrm>
          <a:prstGeom prst="rect">
            <a:avLst/>
          </a:prstGeom>
          <a:ln>
            <a:noFill/>
          </a:ln>
          <a:effectLst>
            <a:outerShdw algn="tr" blurRad="50800" dir="8100000" dist="152225" rotWithShape="0">
              <a:srgbClr val="000000">
                <a:alpha val="40000"/>
              </a:srgbClr>
            </a:outerShdw>
          </a:effectLst>
        </p:spPr>
      </p:pic>
      <p:pic>
        <p:nvPicPr>
          <p:cNvPr id="45" name="Picture 8" descr=""/>
          <p:cNvPicPr/>
          <p:nvPr/>
        </p:nvPicPr>
        <p:blipFill>
          <a:blip r:embed="rId9"/>
          <a:stretch/>
        </p:blipFill>
        <p:spPr>
          <a:xfrm rot="530400">
            <a:off x="21728160" y="29522520"/>
            <a:ext cx="6264000" cy="9553680"/>
          </a:xfrm>
          <a:prstGeom prst="rect">
            <a:avLst/>
          </a:prstGeom>
          <a:ln>
            <a:noFill/>
          </a:ln>
          <a:effectLst>
            <a:outerShdw algn="tr" blurRad="50800" dir="8100000" dist="152225" rotWithShape="0">
              <a:srgbClr val="000000">
                <a:alpha val="40000"/>
              </a:srgbClr>
            </a:outerShdw>
          </a:effectLst>
        </p:spPr>
      </p:pic>
      <p:pic>
        <p:nvPicPr>
          <p:cNvPr id="46" name="Picture 3" descr=""/>
          <p:cNvPicPr/>
          <p:nvPr/>
        </p:nvPicPr>
        <p:blipFill>
          <a:blip r:embed="rId10"/>
          <a:stretch/>
        </p:blipFill>
        <p:spPr>
          <a:xfrm rot="20806200">
            <a:off x="2322000" y="7943400"/>
            <a:ext cx="11539440" cy="17635680"/>
          </a:xfrm>
          <a:prstGeom prst="rect">
            <a:avLst/>
          </a:prstGeom>
          <a:ln w="101520">
            <a:solidFill>
              <a:srgbClr val="fdfdfd"/>
            </a:solidFill>
            <a:miter/>
          </a:ln>
          <a:effectLst>
            <a:outerShdw algn="tl" blurRad="57150" dir="7559207" dist="37372" kx="110000" ky="200000" rotWithShape="0" sy="98000">
              <a:srgbClr val="000000">
                <a:alpha val="20000"/>
              </a:srgbClr>
            </a:outerShdw>
          </a:effectLst>
          <a:scene3d>
            <a:camera prst="perspectiveRelaxed">
              <a:rot lat="20400000" lon="0" rev="0"/>
            </a:camera>
            <a:lightRig dir="t" rig="twoPt">
              <a:rot lat="0" lon="0" rev="7200000"/>
            </a:lightRig>
          </a:scene3d>
          <a:sp3d prstMaterial="matte">
            <a:bevelT w="22860" h="12700"/>
            <a:contourClr>
              <a:srgbClr val="ffffff"/>
            </a:contourClr>
          </a:sp3d>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Default Theme.thmx</Template>
  <TotalTime>7666</TotalTime>
  <Application>LibreOffice/6.1.0.3$MacOSX_X86_64 LibreOffice_project/efb621ed25068d70781dc026f7e9c5187a4decd1</Application>
  <Words>127</Words>
  <Paragraphs>2</Paragraphs>
  <Company>Megan Hele Design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2013-04-24T02:05:42Z</dcterms:created>
  <dc:creator>Megan Hele</dc:creator>
  <dc:description/>
  <dc:language>en-US</dc:language>
  <cp:lastModifiedBy/>
  <dcterms:modified xsi:type="dcterms:W3CDTF">2019-09-25T18:23:48Z</dcterms:modified>
  <cp:revision>37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Megan Hele Design</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Custom</vt:lpwstr>
  </property>
  <property fmtid="{D5CDD505-2E9C-101B-9397-08002B2CF9AE}" pid="10" name="ScaleCrop">
    <vt:bool>0</vt:bool>
  </property>
  <property fmtid="{D5CDD505-2E9C-101B-9397-08002B2CF9AE}" pid="11" name="ShareDoc">
    <vt:bool>0</vt:bool>
  </property>
  <property fmtid="{D5CDD505-2E9C-101B-9397-08002B2CF9AE}" pid="12" name="Slides">
    <vt:i4>1</vt:i4>
  </property>
</Properties>
</file>